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Char char="●"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Char char="○"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Char char="■"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raspberrypi.org/archives/5812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hyperlink" Target="http://www.raspberrypi.org/archives/5349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hyperlink" Target="http://www.kickstarter.com/projects/697708033/hdmipi-affordable-9-high-def-screen-for-the-raspbe/posts/679140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kickstarter.com/projects/alexklein/kano-a-computer-anyone-can-make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bbc.co.uk/news/technology-25851739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ctrTitle"/>
          </p:nvPr>
        </p:nvSpPr>
        <p:spPr>
          <a:xfrm>
            <a:off x="568900" y="519525"/>
            <a:ext cx="4749900" cy="2878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Manchester</a:t>
            </a:r>
          </a:p>
          <a:p>
            <a:pPr lvl="0" rt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Raspberry</a:t>
            </a:r>
          </a:p>
          <a:p>
            <a:pPr lvl="0" algn="l">
              <a:spcBef>
                <a:spcPts val="0"/>
              </a:spcBef>
              <a:buNone/>
            </a:pPr>
            <a:r>
              <a:rPr b="0" lang="en-GB" sz="60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Jam XVII</a:t>
            </a:r>
          </a:p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x="568900" y="3768750"/>
            <a:ext cx="5711100" cy="1186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January 2014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Projects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Raspberry Pi Steam Machine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http://www.raspberrypi.org/archives/5812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6417" y="1063375"/>
            <a:ext cx="5511158" cy="37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Pi-Boy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http://www.geeky-gadgets.com/pi-boy-combines-a-raspberry-pi-with-a-gameboy-console-video-21-01-2014/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000" y="1063375"/>
            <a:ext cx="4853993" cy="38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57200" y="1954798"/>
            <a:ext cx="8229600" cy="115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60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For Today...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57200" y="299873"/>
            <a:ext cx="8229600" cy="1316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Normality has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been restored.</a:t>
            </a:r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457200" y="3526924"/>
            <a:ext cx="8229600" cy="780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Pizza  at 1pm</a:t>
            </a:r>
          </a:p>
        </p:txBody>
      </p:sp>
      <p:cxnSp>
        <p:nvCxnSpPr>
          <p:cNvPr id="110" name="Shape 110"/>
          <p:cNvCxnSpPr/>
          <p:nvPr/>
        </p:nvCxnSpPr>
        <p:spPr>
          <a:xfrm rot="10800000">
            <a:off x="311350" y="474925"/>
            <a:ext cx="3742500" cy="966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1" name="Shape 111"/>
          <p:cNvSpPr txBox="1"/>
          <p:nvPr/>
        </p:nvSpPr>
        <p:spPr>
          <a:xfrm>
            <a:off x="457200" y="1867950"/>
            <a:ext cx="4326300" cy="14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6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Everything’s</a:t>
            </a:r>
          </a:p>
          <a:p>
            <a:pPr lvl="0">
              <a:spcBef>
                <a:spcPts val="0"/>
              </a:spcBef>
              <a:buNone/>
            </a:pPr>
            <a:r>
              <a:rPr lang="en-GB" sz="36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gone crazy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57200" y="1547995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60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Thanks to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our Sponsors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57200" y="2309879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also our community sponsors: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424725" y="3352800"/>
            <a:ext cx="8229600" cy="1547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Simon Walters			Dave Jones</a:t>
            </a:r>
          </a:p>
          <a:p>
            <a:pPr lvl="0" rtl="0" algn="just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Ann Howard				Daniel Tibble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457200" y="728875"/>
            <a:ext cx="78057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Paul Waring</a:t>
            </a:r>
          </a:p>
          <a:p>
            <a:pPr lvl="0"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(@pwaring)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Next Months Jam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063375"/>
            <a:ext cx="8229600" cy="231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February the 15th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(The quiet jam)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be sure to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go to: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050" y="2924175"/>
            <a:ext cx="4056976" cy="227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Last time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Shape 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625" y="1285550"/>
            <a:ext cx="4912125" cy="36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39"/>
          <p:cNvSpPr txBox="1"/>
          <p:nvPr>
            <p:ph type="title"/>
          </p:nvPr>
        </p:nvSpPr>
        <p:spPr>
          <a:xfrm>
            <a:off x="192150" y="152975"/>
            <a:ext cx="8753100" cy="1185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Raspberry Pi Foundation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at Manchester Raspberry Jam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Ben moves to Cambridge</a:t>
            </a:r>
          </a:p>
        </p:txBody>
      </p:sp>
      <p:pic>
        <p:nvPicPr>
          <p:cNvPr id="45" name="Shape 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188" y="1063375"/>
            <a:ext cx="5093625" cy="3820226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 txBox="1"/>
          <p:nvPr/>
        </p:nvSpPr>
        <p:spPr>
          <a:xfrm>
            <a:off x="0" y="4883600"/>
            <a:ext cx="2461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800" u="sng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http://www.raspberrypi.org/archives/5349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subTitle"/>
          </p:nvPr>
        </p:nvSpPr>
        <p:spPr>
          <a:xfrm>
            <a:off x="685800" y="2658228"/>
            <a:ext cx="7772400" cy="78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Sorry about that...</a:t>
            </a:r>
          </a:p>
        </p:txBody>
      </p:sp>
      <p:sp>
        <p:nvSpPr>
          <p:cNvPr id="52" name="Shape 52"/>
          <p:cNvSpPr txBox="1"/>
          <p:nvPr>
            <p:ph type="ctrTitle"/>
          </p:nvPr>
        </p:nvSpPr>
        <p:spPr>
          <a:xfrm>
            <a:off x="685800" y="1680242"/>
            <a:ext cx="7772400" cy="1159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No December Jam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509150" y="1167120"/>
            <a:ext cx="8229600" cy="2047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6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In other news</a:t>
            </a: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...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Kickstarter - HDMIPi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7113" y="1063375"/>
            <a:ext cx="4969781" cy="40801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800" u="sng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http://www.kickstarter.com/projects/697708033/hdmipi-affordable-9-high-def-screen-for-the-raspbe/posts/679140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Kickstarter - Kano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http://www.kickstarter.com/projects/alexklein/kano-a-computer-anyone-can-make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949" y="794600"/>
            <a:ext cx="8350099" cy="43490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512400" y="794600"/>
            <a:ext cx="5247300" cy="3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Finished on $1,522,160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Computing at School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x="0" y="4877225"/>
            <a:ext cx="6728100" cy="2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800" u="sng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http://www.bbc.co.uk/news/technology-25851739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9075" y="1063375"/>
            <a:ext cx="6865848" cy="38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